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2" r:id="rId2"/>
    <p:sldId id="273" r:id="rId3"/>
    <p:sldId id="275" r:id="rId4"/>
    <p:sldId id="259" r:id="rId5"/>
    <p:sldId id="267" r:id="rId6"/>
    <p:sldId id="261" r:id="rId7"/>
    <p:sldId id="27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94708" autoAdjust="0"/>
  </p:normalViewPr>
  <p:slideViewPr>
    <p:cSldViewPr>
      <p:cViewPr>
        <p:scale>
          <a:sx n="114" d="100"/>
          <a:sy n="114" d="100"/>
        </p:scale>
        <p:origin x="1060" y="18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3A870-F631-48AE-9D7C-4EC25818B9FB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3C5C1-80EB-433A-BBE3-139F45973F9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14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Supply chain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3C5C1-80EB-433A-BBE3-139F45973F96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2655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growing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3C5C1-80EB-433A-BBE3-139F45973F96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47349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2590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64496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3431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28023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240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79240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375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0430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96164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76194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39854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C7F07-0382-4023-AE57-6C6F76CAB1BF}" type="datetimeFigureOut">
              <a:rPr lang="en-IE" smtClean="0"/>
              <a:t>04/10/2016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2D7FC-0F90-45D7-8B30-665E42E95C5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64832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airtrade\Desktop\Primary\bana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43" y="908720"/>
            <a:ext cx="8502420" cy="4951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5856" y="764704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IE" sz="4000" dirty="0">
                <a:solidFill>
                  <a:prstClr val="black"/>
                </a:solidFill>
                <a:latin typeface="VeneerLowRes" pitchFamily="50" charset="0"/>
              </a:rPr>
              <a:t>A banana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408" y="5517232"/>
            <a:ext cx="332232" cy="39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46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wnloads\1988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0"/>
            <a:ext cx="5004048" cy="321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wnloads\10174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39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airtrade\Desktop\Primary\banana-tre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" r="-626" b="14228"/>
          <a:stretch/>
        </p:blipFill>
        <p:spPr bwMode="auto">
          <a:xfrm>
            <a:off x="4121068" y="3219936"/>
            <a:ext cx="5022931" cy="3638064"/>
          </a:xfrm>
          <a:prstGeom prst="rect">
            <a:avLst/>
          </a:prstGeom>
          <a:solidFill>
            <a:srgbClr val="00B050"/>
          </a:solidFill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5661248"/>
            <a:ext cx="33496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14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Users\fairtrade\Desktop\Primary\22221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740" y="44624"/>
            <a:ext cx="4488498" cy="6732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5517232"/>
            <a:ext cx="33496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347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6" r="-4129"/>
          <a:stretch/>
        </p:blipFill>
        <p:spPr>
          <a:xfrm>
            <a:off x="179512" y="1124744"/>
            <a:ext cx="8712000" cy="397649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424" y="5589240"/>
            <a:ext cx="33496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646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fairtrade\Desktop\Primary\banan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340768"/>
            <a:ext cx="5472608" cy="442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fairtrade\Desktop\Primary\FT-bananas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692696"/>
            <a:ext cx="4104456" cy="626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airtrade\Desktop\Primary\emoji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113"/>
            <a:ext cx="1898239" cy="180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fairtrade\Desktop\Primary\doubtful-smiley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842567"/>
            <a:ext cx="1536924" cy="153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004" y="5568593"/>
            <a:ext cx="33496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522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00150"/>
            <a:ext cx="76200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5621124"/>
            <a:ext cx="33496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89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414" y="3226615"/>
            <a:ext cx="5397412" cy="359745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6786" y="-26495"/>
            <a:ext cx="41402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-15695"/>
            <a:ext cx="5774817" cy="3242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172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7</Words>
  <Application>Microsoft Office PowerPoint</Application>
  <PresentationFormat>On-screen Show (4:3)</PresentationFormat>
  <Paragraphs>5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fairtrade</dc:creator>
  <cp:lastModifiedBy>fairtrade</cp:lastModifiedBy>
  <cp:revision>25</cp:revision>
  <dcterms:created xsi:type="dcterms:W3CDTF">2016-08-03T13:19:02Z</dcterms:created>
  <dcterms:modified xsi:type="dcterms:W3CDTF">2016-10-04T09:32:33Z</dcterms:modified>
</cp:coreProperties>
</file>